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5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6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8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4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8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7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2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37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3C55E-F94C-4C49-8F7C-804F3612173C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0AEA-8DB7-443A-835F-5F5FA4862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2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1672"/>
            <a:ext cx="8839200" cy="2369127"/>
          </a:xfr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1400" dirty="0">
                <a:solidFill>
                  <a:srgbClr val="0070C0"/>
                </a:solidFill>
                <a:latin typeface="Arial Black" pitchFamily="34" charset="0"/>
              </a:rPr>
              <a:t/>
            </a:r>
            <a:br>
              <a:rPr lang="en-US" sz="1400" dirty="0">
                <a:solidFill>
                  <a:srgbClr val="0070C0"/>
                </a:solidFill>
                <a:latin typeface="Arial Black" pitchFamily="34" charset="0"/>
              </a:rPr>
            </a:br>
            <a:r>
              <a:rPr lang="en-US" sz="1800" dirty="0" smtClean="0">
                <a:solidFill>
                  <a:srgbClr val="0070C0"/>
                </a:solidFill>
                <a:latin typeface="Algerian" pitchFamily="82" charset="0"/>
              </a:rPr>
              <a:t>Rayat shikashan Santa's </a:t>
            </a:r>
            <a:r>
              <a:rPr lang="en-US" sz="2400" dirty="0" smtClean="0">
                <a:solidFill>
                  <a:srgbClr val="0070C0"/>
                </a:solidFill>
                <a:latin typeface="Arial Black" pitchFamily="34" charset="0"/>
              </a:rPr>
              <a:t/>
            </a:r>
            <a:br>
              <a:rPr lang="en-US" sz="2400" dirty="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  <a:t>Arts , Science and commerce college </a:t>
            </a:r>
            <a:b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</a:br>
            <a: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  <a:t>Ramanandnagar (</a:t>
            </a:r>
            <a:r>
              <a:rPr lang="en-US" sz="2400" dirty="0" err="1" smtClean="0">
                <a:solidFill>
                  <a:srgbClr val="0070C0"/>
                </a:solidFill>
                <a:latin typeface="Algerian" pitchFamily="82" charset="0"/>
              </a:rPr>
              <a:t>Burli</a:t>
            </a:r>
            <a: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  <a:t>).</a:t>
            </a:r>
            <a: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  <a:t/>
            </a:r>
            <a:b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</a:br>
            <a:r>
              <a:rPr lang="en-US" sz="2400" b="1" dirty="0" smtClean="0">
                <a:solidFill>
                  <a:srgbClr val="00B050"/>
                </a:solidFill>
                <a:latin typeface="Algerian" pitchFamily="82" charset="0"/>
              </a:rPr>
              <a:t/>
            </a:r>
            <a:br>
              <a:rPr lang="en-US" sz="2400" b="1" dirty="0" smtClean="0">
                <a:solidFill>
                  <a:srgbClr val="00B050"/>
                </a:solidFill>
                <a:latin typeface="Algerian" pitchFamily="82" charset="0"/>
              </a:rPr>
            </a:br>
            <a:endParaRPr lang="en-US" sz="24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524000"/>
          </a:xfrm>
          <a:solidFill>
            <a:srgbClr val="92D05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normAutofit fontScale="40000" lnSpcReduction="20000"/>
          </a:bodyPr>
          <a:lstStyle/>
          <a:p>
            <a:pPr lvl="0">
              <a:spcBef>
                <a:spcPts val="0"/>
              </a:spcBef>
            </a:pPr>
            <a:endParaRPr lang="en-US" sz="5400" b="1" dirty="0">
              <a:ln w="17780" cmpd="sng">
                <a:solidFill>
                  <a:srgbClr val="797B7E">
                    <a:tint val="3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797B7E">
                      <a:tint val="63000"/>
                      <a:sat val="105000"/>
                    </a:srgbClr>
                  </a:gs>
                  <a:gs pos="90000">
                    <a:srgbClr val="797B7E">
                      <a:shade val="50000"/>
                      <a:satMod val="100000"/>
                    </a:srgb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lvl="0">
              <a:spcBef>
                <a:spcPts val="0"/>
              </a:spcBef>
            </a:pPr>
            <a:endParaRPr lang="en-US" sz="5400" b="1" dirty="0" smtClean="0">
              <a:ln w="17780" cmpd="sng">
                <a:solidFill>
                  <a:srgbClr val="797B7E">
                    <a:tint val="3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797B7E">
                      <a:tint val="63000"/>
                      <a:sat val="105000"/>
                    </a:srgbClr>
                  </a:gs>
                  <a:gs pos="90000">
                    <a:srgbClr val="797B7E">
                      <a:shade val="50000"/>
                      <a:satMod val="100000"/>
                    </a:srgb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lvl="0">
              <a:spcBef>
                <a:spcPts val="0"/>
              </a:spcBef>
            </a:pPr>
            <a:r>
              <a:rPr lang="en-US" sz="5400" b="1" dirty="0" smtClean="0">
                <a:ln w="17780" cmpd="sng">
                  <a:solidFill>
                    <a:srgbClr val="797B7E">
                      <a:tint val="3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797B7E">
                        <a:tint val="63000"/>
                        <a:sat val="105000"/>
                      </a:srgbClr>
                    </a:gs>
                    <a:gs pos="90000">
                      <a:srgbClr val="797B7E">
                        <a:shade val="50000"/>
                        <a:satMod val="100000"/>
                      </a:srgb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lgerian" pitchFamily="82" charset="0"/>
              </a:rPr>
              <a:t>Of </a:t>
            </a:r>
            <a:endParaRPr lang="en-US" sz="5400" b="1" dirty="0">
              <a:ln w="17780" cmpd="sng">
                <a:solidFill>
                  <a:srgbClr val="797B7E">
                    <a:tint val="3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797B7E">
                      <a:tint val="63000"/>
                      <a:sat val="105000"/>
                    </a:srgbClr>
                  </a:gs>
                  <a:gs pos="90000">
                    <a:srgbClr val="797B7E">
                      <a:shade val="50000"/>
                      <a:satMod val="100000"/>
                    </a:srgb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lgerian" pitchFamily="82" charset="0"/>
            </a:endParaRPr>
          </a:p>
          <a:p>
            <a:r>
              <a:rPr lang="en-US" sz="73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Statistics</a:t>
            </a:r>
            <a:r>
              <a:rPr lang="en-US" sz="7300" b="1" dirty="0" smtClean="0">
                <a:latin typeface="Algerian" pitchFamily="82" charset="0"/>
              </a:rPr>
              <a:t> </a:t>
            </a:r>
            <a:endParaRPr lang="en-US" sz="7300" b="1" dirty="0">
              <a:latin typeface="Algerian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77982"/>
            <a:ext cx="990600" cy="1350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143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89163" y="2967335"/>
            <a:ext cx="4565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lgerian" pitchFamily="82" charset="0"/>
              </a:rPr>
              <a:t>Department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2674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Rayat shikashan Santa's  Arts , Science and commerce college  Ramanandnagar (Burli).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Rayat shikashan Santa's  Arts , Science and commerce college ,Ramanandnagar (Burli)  </dc:title>
  <dc:creator>sgm</dc:creator>
  <cp:lastModifiedBy>sgm</cp:lastModifiedBy>
  <cp:revision>8</cp:revision>
  <dcterms:created xsi:type="dcterms:W3CDTF">2019-12-25T19:34:26Z</dcterms:created>
  <dcterms:modified xsi:type="dcterms:W3CDTF">2019-12-25T21:20:47Z</dcterms:modified>
</cp:coreProperties>
</file>